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120BCE-CCF5-4988-AC1F-24BC493F6888}" type="datetimeFigureOut">
              <a:rPr lang="es-UY"/>
              <a:pPr>
                <a:defRPr/>
              </a:pPr>
              <a:t>09/06/2020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UY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UY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92202C-956A-4D12-BA62-850CA9483A03}" type="slidenum">
              <a:rPr lang="es-UY"/>
              <a:pPr>
                <a:defRPr/>
              </a:pPr>
              <a:t>‹#›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68654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EF8872-575B-4639-94FB-59CB2F52C1E0}" type="slidenum">
              <a:rPr lang="es-UY" altLang="ru-RU" smtClean="0"/>
              <a:pPr eaLnBrk="1" hangingPunct="1"/>
              <a:t>1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3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4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5</a:t>
            </a:fld>
            <a:endParaRPr lang="es-UY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CCD52-02D6-4B8B-A190-751D05C4AD3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356B3-5DF7-41A3-A98C-D2F01536CD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4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580C7-6774-46F8-8B5E-A55C70F601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91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26A5C-238F-4238-80CE-2DD1655D0D1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63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1BBBD-AFE9-43B6-818E-650C4D9893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58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A816B-0738-45FC-B974-2957380465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40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08EB-D217-4819-8E73-ABFDF6B672B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889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5C851-2B46-4C2A-B992-070D4BDD33E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266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FEFC-27A5-4CEA-8415-71AAB81FA6F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30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73C64-790D-4AC6-BF91-24A538CAF8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70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2D610-DF4A-4DDB-8255-C06C5D3859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76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3244597-ED20-4EC0-BBF1-64F2287F8F2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8680"/>
            <a:ext cx="7772400" cy="2880319"/>
          </a:xfrm>
        </p:spPr>
        <p:txBody>
          <a:bodyPr/>
          <a:lstStyle/>
          <a:p>
            <a:pPr eaLnBrk="1" hangingPunct="1"/>
            <a:r>
              <a:rPr lang="uk-UA" altLang="ru-RU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Геометричні побудови </a:t>
            </a:r>
            <a:br>
              <a:rPr lang="uk-UA" altLang="ru-RU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площині та у просторі</a:t>
            </a:r>
            <a:r>
              <a:rPr lang="uk-UA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alt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 дисципліна для студентів спеціальності </a:t>
            </a:r>
            <a:b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«014 Середня освіта (математика)» РВО «магістр»</a:t>
            </a:r>
            <a:endParaRPr lang="es-ES" alt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Обсяг </a:t>
            </a:r>
            <a:r>
              <a:rPr lang="uk-UA" altLang="ru-RU" b="1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курсу: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Лекційних занять: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год.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 занять: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год.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контролю: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диференційований залік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5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-математика </a:t>
            </a:r>
            <a:r>
              <a:rPr lang="uk-UA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графічної компетентності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UY" alt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в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образами, потребу в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графічних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знаннях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вміннях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до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графічних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зображень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є 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вчителів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математики.</a:t>
            </a:r>
          </a:p>
          <a:p>
            <a:pPr algn="just" eaLnBrk="1" hangingPunct="1"/>
            <a:endParaRPr lang="es-UY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0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600200"/>
            <a:ext cx="6923112" cy="4525963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оперування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графічною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в себе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в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графічній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і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з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моделями одного й того ж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buNone/>
            </a:pP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(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креслення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малюнки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  за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креслярських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а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руки  і на око,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акуратно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оформлювати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записи,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й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UY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9894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2429</TotalTime>
  <Words>46</Words>
  <Application>Microsoft Office PowerPoint</Application>
  <PresentationFormat>Экран (4:3)</PresentationFormat>
  <Paragraphs>22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Diseño predeterminado</vt:lpstr>
      <vt:lpstr>Геометричні побудови  на площині та у просторі  Вибіркова дисципліна для студентів спеціальності  «014 Середня освіта (математика)» РВО «магістр»</vt:lpstr>
      <vt:lpstr>Обсяг курсу:</vt:lpstr>
      <vt:lpstr>Мета курсу:</vt:lpstr>
      <vt:lpstr>Завдання курсу:</vt:lpstr>
      <vt:lpstr>Компетенції:</vt:lpstr>
    </vt:vector>
  </TitlesOfParts>
  <Company>Siracusa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User</cp:lastModifiedBy>
  <cp:revision>46</cp:revision>
  <dcterms:created xsi:type="dcterms:W3CDTF">2009-03-26T20:51:52Z</dcterms:created>
  <dcterms:modified xsi:type="dcterms:W3CDTF">2020-06-09T04:35:25Z</dcterms:modified>
</cp:coreProperties>
</file>